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80" r:id="rId13"/>
    <p:sldId id="258" r:id="rId14"/>
    <p:sldId id="259" r:id="rId15"/>
    <p:sldId id="260" r:id="rId16"/>
    <p:sldId id="269" r:id="rId17"/>
    <p:sldId id="262" r:id="rId18"/>
    <p:sldId id="263" r:id="rId19"/>
    <p:sldId id="261" r:id="rId20"/>
    <p:sldId id="272" r:id="rId21"/>
    <p:sldId id="273" r:id="rId22"/>
    <p:sldId id="274" r:id="rId23"/>
    <p:sldId id="275" r:id="rId24"/>
    <p:sldId id="279" r:id="rId25"/>
    <p:sldId id="271" r:id="rId26"/>
    <p:sldId id="276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94" autoAdjust="0"/>
  </p:normalViewPr>
  <p:slideViewPr>
    <p:cSldViewPr>
      <p:cViewPr varScale="1">
        <p:scale>
          <a:sx n="70" d="100"/>
          <a:sy n="70" d="100"/>
        </p:scale>
        <p:origin x="138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4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8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2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7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32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89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22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B1E7A-52FC-4A86-9213-8C7BEF16945A}" type="datetimeFigureOut">
              <a:rPr lang="en-US" smtClean="0"/>
              <a:pPr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F2810-30A7-4A4F-AAD6-2667C7200E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0" y="4953000"/>
            <a:ext cx="9144000" cy="85725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http server &amp; Express 4.x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390" y="457200"/>
            <a:ext cx="633824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070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 </a:t>
            </a:r>
            <a:r>
              <a:rPr lang="en-US" sz="3600" dirty="0" err="1" smtClean="0"/>
              <a:t>readstream</a:t>
            </a:r>
            <a:r>
              <a:rPr lang="en-US" sz="3600" dirty="0" smtClean="0"/>
              <a:t> static file server with pipe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" y="685800"/>
            <a:ext cx="910118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14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 – </a:t>
            </a:r>
            <a:r>
              <a:rPr lang="en-US" sz="3600" dirty="0" err="1" smtClean="0"/>
              <a:t>readstream</a:t>
            </a:r>
            <a:r>
              <a:rPr lang="en-US" sz="3600" dirty="0" smtClean="0"/>
              <a:t> static file server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8625"/>
            <a:ext cx="7772400" cy="6409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4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2050" name="Picture 2" descr="F:\Node  2016\dsf\Screenshot_2016-02-19-12-08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533400"/>
            <a:ext cx="9143999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58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3074" name="Picture 2" descr="F:\Node  2016\dsf\Screenshot_2016-02-19-12-08-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386402"/>
            <a:ext cx="9158514" cy="622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9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4098" name="Picture 2" descr="F:\Node  2016\dsf\Screenshot_2016-02-19-12-1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3" y="609600"/>
            <a:ext cx="9158514" cy="59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5122" name="Picture 2" descr="F:\Node  2016\dsf\Screenshot_2016-02-19-12-11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14338" name="Picture 2" descr="F:\Node  2016\dsf\Screenshot_2016-02-19-12-15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609600"/>
            <a:ext cx="8900160" cy="55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1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7170" name="Picture 2" descr="F:\Node  2016\dsf\Screenshot_2016-02-19-12-17-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" y="533400"/>
            <a:ext cx="8936038" cy="55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8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8195" name="Picture 3" descr="F:\Node  2016\dsf\Screenshot_2016-02-19-12-16-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9067800" cy="566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6146" name="Picture 2" descr="F:\Node  2016\dsf\Screenshot_2016-02-19-12-17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 </a:t>
            </a:r>
            <a:r>
              <a:rPr lang="en-US" sz="2800" dirty="0"/>
              <a:t>Node’s core </a:t>
            </a:r>
            <a:r>
              <a:rPr lang="en-US" sz="2800" dirty="0" smtClean="0"/>
              <a:t>powerful </a:t>
            </a:r>
            <a:r>
              <a:rPr lang="en-US" sz="2800" dirty="0"/>
              <a:t>streaming HTTP parser consisting of roughly </a:t>
            </a:r>
            <a:r>
              <a:rPr lang="en-US" sz="2800" dirty="0" smtClean="0"/>
              <a:t>1,500 lines </a:t>
            </a:r>
            <a:r>
              <a:rPr lang="en-US" sz="2800" dirty="0"/>
              <a:t>of optimized C, written by the author of Node, Ryan Dahl.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parser, in </a:t>
            </a:r>
            <a:r>
              <a:rPr lang="en-US" sz="2800" dirty="0" smtClean="0"/>
              <a:t>combination with </a:t>
            </a:r>
            <a:r>
              <a:rPr lang="en-US" sz="2800" dirty="0"/>
              <a:t>the low-level TCP API that Node exposes to JavaScript, provides </a:t>
            </a:r>
            <a:r>
              <a:rPr lang="en-US" sz="2800" dirty="0" smtClean="0"/>
              <a:t> low-level, </a:t>
            </a:r>
            <a:r>
              <a:rPr lang="en-US" sz="2800" dirty="0"/>
              <a:t>flexible, HTTP server.</a:t>
            </a:r>
          </a:p>
        </p:txBody>
      </p:sp>
    </p:spTree>
    <p:extLst>
      <p:ext uri="{BB962C8B-B14F-4D97-AF65-F5344CB8AC3E}">
        <p14:creationId xmlns:p14="http://schemas.microsoft.com/office/powerpoint/2010/main" val="155885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– Middleware</a:t>
            </a:r>
            <a:endParaRPr lang="en-US" sz="3600" dirty="0"/>
          </a:p>
        </p:txBody>
      </p:sp>
      <p:pic>
        <p:nvPicPr>
          <p:cNvPr id="17413" name="Picture 5" descr="F:\Node  2016\dsf\Screenshot_2016-02-19-12-19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956964" cy="58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3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18434" name="Picture 2" descr="F:\Node  2016\dsf\Screenshot_2016-02-19-12-19-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1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19458" name="Picture 2" descr="F:\Node  2016\dsf\Screenshot_2016-02-19-12-19-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916"/>
            <a:ext cx="9144000" cy="63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20482" name="Picture 2" descr="F:\Node  2016\dsf\Screenshot_2016-02-19-12-19-5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533400"/>
            <a:ext cx="9178636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8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24578" name="Picture 2" descr="F:\Node  2016\dsf\Screenshot_2016-02-19-12-21-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" y="400916"/>
            <a:ext cx="9022081" cy="660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7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smtClean="0"/>
              <a:t>Express 4.x</a:t>
            </a:r>
            <a:endParaRPr lang="en-US" sz="3600" dirty="0"/>
          </a:p>
        </p:txBody>
      </p:sp>
      <p:pic>
        <p:nvPicPr>
          <p:cNvPr id="16401" name="Picture 17" descr="F:\Node  2016\dsf\Screenshot_2016-02-19-12-18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9137073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57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21507" name="Picture 3" descr="F:\Node  2016\dsf\Screenshot_2016-02-19-12-20-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838200"/>
            <a:ext cx="895696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6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22530" name="Picture 2" descr="F:\Node  2016\dsf\Screenshot_2016-02-19-12-2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8392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5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Express 4.x </a:t>
            </a:r>
            <a:endParaRPr lang="en-US" sz="3600" dirty="0"/>
          </a:p>
        </p:txBody>
      </p:sp>
      <p:pic>
        <p:nvPicPr>
          <p:cNvPr id="23555" name="Picture 3" descr="F:\Node  2016\dsf\Screenshot_2016-02-19-12-21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315603"/>
            <a:ext cx="9265921" cy="579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8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6603"/>
            <a:ext cx="6400800" cy="621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486400"/>
            <a:ext cx="481584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65" y="2438400"/>
            <a:ext cx="3324657" cy="1288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73" y="435552"/>
            <a:ext cx="4124127" cy="1545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09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Node provides HTTP server and client interfaces through the http module</a:t>
            </a:r>
            <a:r>
              <a:rPr lang="en-US" sz="2800" dirty="0" smtClean="0"/>
              <a:t>: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	</a:t>
            </a:r>
            <a:r>
              <a:rPr lang="en-US" sz="2800" dirty="0" err="1" smtClean="0">
                <a:solidFill>
                  <a:srgbClr val="FF0000"/>
                </a:solidFill>
              </a:rPr>
              <a:t>var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http = require('http</a:t>
            </a:r>
            <a:r>
              <a:rPr lang="en-US" sz="2800" dirty="0" smtClean="0">
                <a:solidFill>
                  <a:srgbClr val="FF0000"/>
                </a:solidFill>
              </a:rPr>
              <a:t>');</a:t>
            </a:r>
          </a:p>
          <a:p>
            <a:pPr lvl="2"/>
            <a:endParaRPr lang="en-US" sz="4000" dirty="0">
              <a:solidFill>
                <a:srgbClr val="FF0000"/>
              </a:solidFill>
            </a:endParaRPr>
          </a:p>
          <a:p>
            <a:pPr lvl="2"/>
            <a:r>
              <a:rPr lang="en-US" sz="2800" dirty="0" err="1"/>
              <a:t>var</a:t>
            </a:r>
            <a:r>
              <a:rPr lang="en-US" sz="2800" dirty="0"/>
              <a:t> http = require('http');</a:t>
            </a:r>
          </a:p>
          <a:p>
            <a:pPr lvl="2"/>
            <a:r>
              <a:rPr lang="en-US" sz="2800" dirty="0" err="1"/>
              <a:t>var</a:t>
            </a:r>
            <a:r>
              <a:rPr lang="en-US" sz="2800" dirty="0"/>
              <a:t> server = </a:t>
            </a:r>
            <a:r>
              <a:rPr lang="en-US" sz="2800" dirty="0" err="1"/>
              <a:t>http.createServer</a:t>
            </a:r>
            <a:r>
              <a:rPr lang="en-US" sz="2800" dirty="0"/>
              <a:t>(function(</a:t>
            </a:r>
            <a:r>
              <a:rPr lang="en-US" sz="2800" dirty="0" err="1"/>
              <a:t>req</a:t>
            </a:r>
            <a:r>
              <a:rPr lang="en-US" sz="2800" dirty="0"/>
              <a:t>, res){</a:t>
            </a:r>
          </a:p>
          <a:p>
            <a:pPr lvl="2"/>
            <a:r>
              <a:rPr lang="en-US" sz="2800" dirty="0" err="1"/>
              <a:t>res.write</a:t>
            </a:r>
            <a:r>
              <a:rPr lang="en-US" sz="2800" dirty="0"/>
              <a:t>('Hello World');</a:t>
            </a:r>
          </a:p>
          <a:p>
            <a:pPr lvl="2"/>
            <a:r>
              <a:rPr lang="en-US" sz="2800" dirty="0" err="1"/>
              <a:t>res.end</a:t>
            </a:r>
            <a:r>
              <a:rPr lang="en-US" sz="2800" dirty="0"/>
              <a:t>();</a:t>
            </a:r>
          </a:p>
          <a:p>
            <a:pPr lvl="2"/>
            <a:r>
              <a:rPr lang="en-US" sz="2800" dirty="0"/>
              <a:t>});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61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908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6927"/>
            <a:ext cx="4572001" cy="669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23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834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var</a:t>
            </a:r>
            <a:r>
              <a:rPr lang="en-US" sz="2800" dirty="0"/>
              <a:t> body = 'Hello World';</a:t>
            </a:r>
          </a:p>
          <a:p>
            <a:r>
              <a:rPr lang="en-US" sz="2800" dirty="0" err="1"/>
              <a:t>res.setHeader</a:t>
            </a:r>
            <a:r>
              <a:rPr lang="en-US" sz="2800" dirty="0"/>
              <a:t>('Content-Length', </a:t>
            </a:r>
            <a:r>
              <a:rPr lang="en-US" sz="2800" dirty="0" err="1"/>
              <a:t>body.length</a:t>
            </a:r>
            <a:r>
              <a:rPr lang="en-US" sz="2800" dirty="0"/>
              <a:t>);</a:t>
            </a:r>
          </a:p>
          <a:p>
            <a:r>
              <a:rPr lang="en-US" sz="2800" dirty="0" err="1"/>
              <a:t>res.setHeader</a:t>
            </a:r>
            <a:r>
              <a:rPr lang="en-US" sz="2800" dirty="0"/>
              <a:t>('Content-Type', 'text/plain');</a:t>
            </a:r>
          </a:p>
          <a:p>
            <a:r>
              <a:rPr lang="en-US" sz="2800" dirty="0" err="1"/>
              <a:t>res.end</a:t>
            </a:r>
            <a:r>
              <a:rPr lang="en-US" sz="2800" dirty="0"/>
              <a:t>(body</a:t>
            </a:r>
            <a:r>
              <a:rPr lang="en-US" sz="2800" dirty="0" smtClean="0"/>
              <a:t>);</a:t>
            </a:r>
          </a:p>
          <a:p>
            <a:r>
              <a:rPr lang="en-US" sz="2800" dirty="0" smtClean="0"/>
              <a:t>----------------------------------------------------------------------------</a:t>
            </a:r>
            <a:endParaRPr lang="en-US" sz="2800" dirty="0"/>
          </a:p>
          <a:p>
            <a:endParaRPr lang="en-US" sz="2800" dirty="0" smtClean="0"/>
          </a:p>
          <a:p>
            <a:pPr lvl="1"/>
            <a:r>
              <a:rPr lang="en-US" sz="2800" dirty="0" err="1"/>
              <a:t>var</a:t>
            </a:r>
            <a:r>
              <a:rPr lang="en-US" sz="2800" dirty="0"/>
              <a:t> </a:t>
            </a:r>
            <a:r>
              <a:rPr lang="en-US" sz="2800" dirty="0" err="1"/>
              <a:t>url</a:t>
            </a:r>
            <a:r>
              <a:rPr lang="en-US" sz="2800" dirty="0"/>
              <a:t> = 'http://google.com';</a:t>
            </a:r>
          </a:p>
          <a:p>
            <a:pPr lvl="1"/>
            <a:r>
              <a:rPr lang="en-US" sz="2800" dirty="0" err="1"/>
              <a:t>var</a:t>
            </a:r>
            <a:r>
              <a:rPr lang="en-US" sz="2800" dirty="0"/>
              <a:t> body = '&lt;p&gt;Redirecting to &lt;a </a:t>
            </a:r>
            <a:r>
              <a:rPr lang="en-US" sz="2800" dirty="0" err="1"/>
              <a:t>href</a:t>
            </a:r>
            <a:r>
              <a:rPr lang="en-US" sz="2800" dirty="0"/>
              <a:t>="' + </a:t>
            </a:r>
            <a:r>
              <a:rPr lang="en-US" sz="2800" dirty="0" err="1"/>
              <a:t>url</a:t>
            </a:r>
            <a:r>
              <a:rPr lang="en-US" sz="2800" dirty="0"/>
              <a:t> + '"&gt;'</a:t>
            </a:r>
          </a:p>
          <a:p>
            <a:pPr lvl="1"/>
            <a:r>
              <a:rPr lang="en-US" sz="2800" dirty="0"/>
              <a:t>+ </a:t>
            </a:r>
            <a:r>
              <a:rPr lang="en-US" sz="2800" dirty="0" err="1"/>
              <a:t>url</a:t>
            </a:r>
            <a:r>
              <a:rPr lang="en-US" sz="2800" dirty="0"/>
              <a:t> + '&lt;/a&gt;&lt;/p&gt;';</a:t>
            </a:r>
          </a:p>
          <a:p>
            <a:pPr lvl="1"/>
            <a:r>
              <a:rPr lang="en-US" sz="2800" dirty="0" err="1"/>
              <a:t>res.setHeader</a:t>
            </a:r>
            <a:r>
              <a:rPr lang="en-US" sz="2800" dirty="0"/>
              <a:t>('Location', </a:t>
            </a:r>
            <a:r>
              <a:rPr lang="en-US" sz="2800" dirty="0" err="1"/>
              <a:t>url</a:t>
            </a:r>
            <a:r>
              <a:rPr lang="en-US" sz="2800" dirty="0"/>
              <a:t>);</a:t>
            </a:r>
          </a:p>
          <a:p>
            <a:pPr lvl="1"/>
            <a:r>
              <a:rPr lang="en-US" sz="2800" dirty="0" err="1"/>
              <a:t>res.setHeader</a:t>
            </a:r>
            <a:r>
              <a:rPr lang="en-US" sz="2800" dirty="0"/>
              <a:t>('Content-Length', </a:t>
            </a:r>
            <a:r>
              <a:rPr lang="en-US" sz="2800" dirty="0" err="1"/>
              <a:t>body.length</a:t>
            </a:r>
            <a:r>
              <a:rPr lang="en-US" sz="2800" dirty="0"/>
              <a:t>);</a:t>
            </a:r>
          </a:p>
          <a:p>
            <a:pPr lvl="1"/>
            <a:r>
              <a:rPr lang="en-US" sz="2800" dirty="0" err="1"/>
              <a:t>res.setHeader</a:t>
            </a:r>
            <a:r>
              <a:rPr lang="en-US" sz="2800" dirty="0"/>
              <a:t>('Content-Type', 'text/html');</a:t>
            </a:r>
          </a:p>
          <a:p>
            <a:pPr lvl="1"/>
            <a:r>
              <a:rPr lang="en-US" sz="2800" dirty="0" err="1"/>
              <a:t>res.statusCode</a:t>
            </a:r>
            <a:r>
              <a:rPr lang="en-US" sz="2800" dirty="0"/>
              <a:t> = 302;</a:t>
            </a:r>
          </a:p>
          <a:p>
            <a:pPr lvl="1"/>
            <a:r>
              <a:rPr lang="en-US" sz="2800" dirty="0" err="1"/>
              <a:t>res.end</a:t>
            </a:r>
            <a:r>
              <a:rPr lang="en-US" sz="2800" dirty="0"/>
              <a:t>(body);</a:t>
            </a:r>
            <a:endParaRPr lang="en-US" sz="2800" dirty="0" smtClean="0"/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Events :</a:t>
            </a:r>
          </a:p>
          <a:p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http = require('http')</a:t>
            </a:r>
          </a:p>
          <a:p>
            <a:r>
              <a:rPr lang="en-US" sz="2800" dirty="0" err="1"/>
              <a:t>var</a:t>
            </a:r>
            <a:r>
              <a:rPr lang="en-US" sz="2800" dirty="0"/>
              <a:t> server = </a:t>
            </a:r>
            <a:r>
              <a:rPr lang="en-US" sz="2800" dirty="0" err="1"/>
              <a:t>http.createServer</a:t>
            </a:r>
            <a:r>
              <a:rPr lang="en-US" sz="2800" dirty="0"/>
              <a:t>(function(</a:t>
            </a:r>
            <a:r>
              <a:rPr lang="en-US" sz="2800" dirty="0" err="1"/>
              <a:t>req</a:t>
            </a:r>
            <a:r>
              <a:rPr lang="en-US" sz="2800" dirty="0"/>
              <a:t>, res){</a:t>
            </a:r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req.on</a:t>
            </a:r>
            <a:r>
              <a:rPr lang="en-US" sz="2800" dirty="0"/>
              <a:t>('data', function(chunk){</a:t>
            </a:r>
          </a:p>
          <a:p>
            <a:r>
              <a:rPr lang="en-US" sz="2800" dirty="0" smtClean="0"/>
              <a:t>	console.log</a:t>
            </a:r>
            <a:r>
              <a:rPr lang="en-US" sz="2800" dirty="0"/>
              <a:t>('parsed', chunk);</a:t>
            </a:r>
          </a:p>
          <a:p>
            <a:r>
              <a:rPr lang="en-US" sz="2800" dirty="0" smtClean="0"/>
              <a:t>});</a:t>
            </a:r>
          </a:p>
          <a:p>
            <a:endParaRPr lang="en-US" sz="2800" dirty="0"/>
          </a:p>
          <a:p>
            <a:r>
              <a:rPr lang="en-US" sz="2800" dirty="0" err="1"/>
              <a:t>req.on</a:t>
            </a:r>
            <a:r>
              <a:rPr lang="en-US" sz="2800" dirty="0"/>
              <a:t>('end', function(){</a:t>
            </a:r>
          </a:p>
          <a:p>
            <a:r>
              <a:rPr lang="en-US" sz="2800" dirty="0" smtClean="0"/>
              <a:t>	console.log</a:t>
            </a:r>
            <a:r>
              <a:rPr lang="en-US" sz="2800" dirty="0"/>
              <a:t>('done parsing');</a:t>
            </a:r>
          </a:p>
          <a:p>
            <a:r>
              <a:rPr lang="en-US" sz="2800" dirty="0" err="1"/>
              <a:t>res.end</a:t>
            </a:r>
            <a:r>
              <a:rPr lang="en-US" sz="2800" dirty="0"/>
              <a:t>()</a:t>
            </a:r>
          </a:p>
          <a:p>
            <a:r>
              <a:rPr lang="en-US" sz="2800" dirty="0" smtClean="0"/>
              <a:t>	});</a:t>
            </a:r>
            <a:endParaRPr lang="en-US" sz="2800" dirty="0"/>
          </a:p>
          <a:p>
            <a:r>
              <a:rPr lang="en-US" sz="2800" dirty="0"/>
              <a:t>});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0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3" y="400916"/>
            <a:ext cx="9144000" cy="5520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181600" y="5410200"/>
            <a:ext cx="1905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-27709"/>
            <a:ext cx="9144000" cy="428625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http</a:t>
            </a:r>
            <a:endParaRPr lang="en-US" sz="3600" dirty="0"/>
          </a:p>
        </p:txBody>
      </p:sp>
      <p:sp>
        <p:nvSpPr>
          <p:cNvPr id="2" name="Rectangle 1"/>
          <p:cNvSpPr/>
          <p:nvPr/>
        </p:nvSpPr>
        <p:spPr>
          <a:xfrm>
            <a:off x="76200" y="685800"/>
            <a:ext cx="8839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85799"/>
            <a:ext cx="6858000" cy="599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10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213</Words>
  <Application>Microsoft Office PowerPoint</Application>
  <PresentationFormat>On-screen Show (4:3)</PresentationFormat>
  <Paragraphs>66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http server &amp; Express 4.x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 4.x</dc:title>
  <dc:creator>Administrator</dc:creator>
  <cp:lastModifiedBy>DSR Murthy</cp:lastModifiedBy>
  <cp:revision>52</cp:revision>
  <dcterms:created xsi:type="dcterms:W3CDTF">2016-02-19T07:05:22Z</dcterms:created>
  <dcterms:modified xsi:type="dcterms:W3CDTF">2019-01-09T08:27:45Z</dcterms:modified>
</cp:coreProperties>
</file>